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49E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599" autoAdjust="0"/>
    <p:restoredTop sz="94660"/>
  </p:normalViewPr>
  <p:slideViewPr>
    <p:cSldViewPr>
      <p:cViewPr>
        <p:scale>
          <a:sx n="66" d="100"/>
          <a:sy n="66" d="100"/>
        </p:scale>
        <p:origin x="-1098" y="-1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9648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58278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7849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4333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41993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84706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57426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7811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00681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8649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81165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80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679734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g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g"/><Relationship Id="rId5" Type="http://schemas.openxmlformats.org/officeDocument/2006/relationships/image" Target="../media/image14.jpg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52400"/>
            <a:ext cx="8610600" cy="51816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362200" y="2514600"/>
            <a:ext cx="6172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 err="1" smtClean="0"/>
              <a:t>স্বাগতম</a:t>
            </a:r>
            <a:endParaRPr lang="en-US" sz="9600" b="1" dirty="0"/>
          </a:p>
        </p:txBody>
      </p:sp>
    </p:spTree>
    <p:extLst>
      <p:ext uri="{BB962C8B-B14F-4D97-AF65-F5344CB8AC3E}">
        <p14:creationId xmlns:p14="http://schemas.microsoft.com/office/powerpoint/2010/main" val="693008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Scroll 2"/>
          <p:cNvSpPr/>
          <p:nvPr/>
        </p:nvSpPr>
        <p:spPr>
          <a:xfrm>
            <a:off x="1637474" y="685800"/>
            <a:ext cx="5867400" cy="4876800"/>
          </a:xfrm>
          <a:prstGeom prst="verticalScroll">
            <a:avLst/>
          </a:prstGeom>
          <a:solidFill>
            <a:schemeClr val="tx2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2441462" y="1295400"/>
            <a:ext cx="4241800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6000" b="1" i="1" dirty="0" err="1" smtClean="0">
                <a:ln w="11430"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7030A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উপস্থাপনায়</a:t>
            </a:r>
            <a:endParaRPr lang="en-US" sz="6000" b="1" i="1" cap="none" spc="0" dirty="0">
              <a:ln w="11430">
                <a:solidFill>
                  <a:schemeClr val="accent3">
                    <a:lumMod val="50000"/>
                  </a:schemeClr>
                </a:solidFill>
              </a:ln>
              <a:solidFill>
                <a:srgbClr val="7030A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311401" y="2438400"/>
            <a:ext cx="4585855" cy="267765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2800" b="1" dirty="0" err="1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সুমি</a:t>
            </a:r>
            <a:r>
              <a:rPr lang="en-US" sz="28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2800" b="1" dirty="0" err="1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আক্তার</a:t>
            </a:r>
            <a:endParaRPr lang="en-US" sz="2800" b="1" dirty="0" smtClean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  <a:p>
            <a:pPr algn="ctr"/>
            <a:r>
              <a:rPr lang="en-US" sz="2800" b="1" cap="none" spc="0" dirty="0" err="1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সহকারী</a:t>
            </a:r>
            <a:r>
              <a:rPr lang="en-US" sz="2800" b="1" cap="none" spc="0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2800" b="1" cap="none" spc="0" dirty="0" err="1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শিক্ষক</a:t>
            </a:r>
            <a:endParaRPr lang="en-US" sz="2800" b="1" cap="none" spc="0" dirty="0" smtClean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  <a:p>
            <a:pPr algn="ctr"/>
            <a:r>
              <a:rPr lang="en-US" sz="2800" b="1" dirty="0" err="1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আলগী</a:t>
            </a:r>
            <a:r>
              <a:rPr lang="en-US" sz="28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2800" b="1" dirty="0" err="1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উচ্চ</a:t>
            </a:r>
            <a:r>
              <a:rPr lang="en-US" sz="28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2800" b="1" dirty="0" err="1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বিদ্যালয়</a:t>
            </a:r>
            <a:endParaRPr lang="en-US" sz="2800" b="1" dirty="0" smtClean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  <a:p>
            <a:pPr algn="ctr"/>
            <a:r>
              <a:rPr lang="en-US" sz="2800" b="1" cap="none" spc="0" dirty="0" err="1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মাদারীপুর</a:t>
            </a:r>
            <a:r>
              <a:rPr lang="en-US" sz="2800" b="1" cap="none" spc="0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2800" b="1" cap="none" spc="0" dirty="0" err="1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সদর</a:t>
            </a:r>
            <a:r>
              <a:rPr lang="en-US" sz="28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, </a:t>
            </a:r>
            <a:r>
              <a:rPr lang="en-US" sz="2800" b="1" dirty="0" err="1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মাদারীপুর</a:t>
            </a:r>
            <a:r>
              <a:rPr lang="en-US" sz="28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2800" b="1" cap="none" spc="0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। </a:t>
            </a:r>
          </a:p>
          <a:p>
            <a:pPr algn="ctr"/>
            <a:r>
              <a:rPr lang="en-US" sz="28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Email-sumihossain92@gmail.com</a:t>
            </a:r>
            <a:endParaRPr lang="en-US" sz="2800" b="1" cap="none" spc="0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128838" y="1454888"/>
            <a:ext cx="488156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endParaRPr lang="en-US" sz="6000" b="1" i="1" dirty="0">
              <a:ln w="11430">
                <a:solidFill>
                  <a:srgbClr val="9BBB59">
                    <a:lumMod val="50000"/>
                  </a:srgbClr>
                </a:solidFill>
              </a:ln>
              <a:solidFill>
                <a:srgbClr val="7030A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39659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43000" y="1143000"/>
            <a:ext cx="6324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bg1"/>
                </a:solidFill>
              </a:rPr>
              <a:t>শ্রেণীঃ৭ম</a:t>
            </a:r>
          </a:p>
          <a:p>
            <a:pPr algn="ctr"/>
            <a:r>
              <a:rPr lang="en-US" sz="3600" b="1" dirty="0" err="1" smtClean="0">
                <a:solidFill>
                  <a:schemeClr val="bg1"/>
                </a:solidFill>
              </a:rPr>
              <a:t>বিষয়ঃকৃষি</a:t>
            </a:r>
            <a:r>
              <a:rPr lang="en-US" sz="3600" b="1" dirty="0" smtClean="0">
                <a:solidFill>
                  <a:schemeClr val="bg1"/>
                </a:solidFill>
              </a:rPr>
              <a:t> </a:t>
            </a:r>
            <a:r>
              <a:rPr lang="en-US" sz="3600" b="1" dirty="0" err="1" smtClean="0">
                <a:solidFill>
                  <a:schemeClr val="bg1"/>
                </a:solidFill>
              </a:rPr>
              <a:t>শিক্ষা</a:t>
            </a:r>
            <a:endParaRPr lang="en-US" sz="3600" b="1" dirty="0" smtClean="0">
              <a:solidFill>
                <a:schemeClr val="bg1"/>
              </a:solidFill>
            </a:endParaRPr>
          </a:p>
          <a:p>
            <a:pPr algn="ctr"/>
            <a:r>
              <a:rPr lang="en-US" sz="3600" b="1" dirty="0" smtClean="0">
                <a:solidFill>
                  <a:schemeClr val="bg1"/>
                </a:solidFill>
              </a:rPr>
              <a:t>তারিখঃ২২।০১।১৪</a:t>
            </a:r>
          </a:p>
          <a:p>
            <a:pPr algn="ctr"/>
            <a:r>
              <a:rPr lang="en-US" sz="3600" b="1" dirty="0" smtClean="0">
                <a:solidFill>
                  <a:schemeClr val="bg1"/>
                </a:solidFill>
              </a:rPr>
              <a:t>সময়ঃ৪৫ </a:t>
            </a:r>
            <a:r>
              <a:rPr lang="en-US" sz="3600" b="1" dirty="0" err="1" smtClean="0">
                <a:solidFill>
                  <a:schemeClr val="bg1"/>
                </a:solidFill>
              </a:rPr>
              <a:t>মিনিট</a:t>
            </a:r>
            <a:endParaRPr lang="en-US" sz="3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5607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65101"/>
            <a:ext cx="3581400" cy="26543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5800" y="208642"/>
            <a:ext cx="4164012" cy="261075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3505200"/>
            <a:ext cx="3581400" cy="234995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5800" y="3505200"/>
            <a:ext cx="4164012" cy="2349953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3810000" y="2514600"/>
            <a:ext cx="755335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n-US" sz="9600" b="1" cap="none" spc="0" dirty="0">
                <a:ln/>
                <a:solidFill>
                  <a:schemeClr val="bg1"/>
                </a:solidFill>
                <a:effectLst/>
              </a:rPr>
              <a:t>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676400" y="6019800"/>
            <a:ext cx="63738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solidFill>
                  <a:schemeClr val="bg1"/>
                </a:solidFill>
              </a:rPr>
              <a:t>এই</a:t>
            </a:r>
            <a:r>
              <a:rPr lang="en-US" sz="3200" dirty="0" smtClean="0">
                <a:solidFill>
                  <a:schemeClr val="bg1"/>
                </a:solidFill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</a:rPr>
              <a:t>ফসল</a:t>
            </a:r>
            <a:r>
              <a:rPr lang="en-US" sz="3200" dirty="0" smtClean="0">
                <a:solidFill>
                  <a:schemeClr val="bg1"/>
                </a:solidFill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</a:rPr>
              <a:t>গুলো</a:t>
            </a:r>
            <a:r>
              <a:rPr lang="en-US" sz="3200" dirty="0" smtClean="0">
                <a:solidFill>
                  <a:schemeClr val="bg1"/>
                </a:solidFill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</a:rPr>
              <a:t>কোন</a:t>
            </a:r>
            <a:r>
              <a:rPr lang="en-US" sz="3200" dirty="0" smtClean="0">
                <a:solidFill>
                  <a:schemeClr val="bg1"/>
                </a:solidFill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</a:rPr>
              <a:t>সময়ে</a:t>
            </a:r>
            <a:r>
              <a:rPr lang="en-US" sz="3200" dirty="0" smtClean="0">
                <a:solidFill>
                  <a:schemeClr val="bg1"/>
                </a:solidFill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</a:rPr>
              <a:t>চাষ</a:t>
            </a:r>
            <a:r>
              <a:rPr lang="en-US" sz="3200" dirty="0" smtClean="0">
                <a:solidFill>
                  <a:schemeClr val="bg1"/>
                </a:solidFill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</a:rPr>
              <a:t>করা</a:t>
            </a:r>
            <a:r>
              <a:rPr lang="en-US" sz="3200" dirty="0" smtClean="0">
                <a:solidFill>
                  <a:schemeClr val="bg1"/>
                </a:solidFill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</a:rPr>
              <a:t>হয়</a:t>
            </a:r>
            <a:r>
              <a:rPr lang="en-US" sz="3200" dirty="0" smtClean="0">
                <a:solidFill>
                  <a:schemeClr val="bg1"/>
                </a:solidFill>
              </a:rPr>
              <a:t>।</a:t>
            </a:r>
            <a:endParaRPr lang="en-US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2458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rizontal Scroll 1"/>
          <p:cNvSpPr/>
          <p:nvPr/>
        </p:nvSpPr>
        <p:spPr>
          <a:xfrm>
            <a:off x="1104900" y="1143000"/>
            <a:ext cx="6934200" cy="3429000"/>
          </a:xfrm>
          <a:prstGeom prst="horizontalScroll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2133600" y="2362200"/>
            <a:ext cx="4876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i="1" dirty="0" err="1" smtClean="0">
                <a:solidFill>
                  <a:srgbClr val="002060"/>
                </a:solidFill>
              </a:rPr>
              <a:t>রবি</a:t>
            </a:r>
            <a:r>
              <a:rPr lang="en-US" sz="4400" b="1" i="1" dirty="0" smtClean="0">
                <a:solidFill>
                  <a:srgbClr val="002060"/>
                </a:solidFill>
              </a:rPr>
              <a:t> </a:t>
            </a:r>
            <a:r>
              <a:rPr lang="en-US" sz="4400" b="1" i="1" dirty="0" err="1" smtClean="0">
                <a:solidFill>
                  <a:srgbClr val="002060"/>
                </a:solidFill>
              </a:rPr>
              <a:t>মৌসুমের</a:t>
            </a:r>
            <a:r>
              <a:rPr lang="en-US" sz="4400" b="1" i="1" dirty="0" smtClean="0">
                <a:solidFill>
                  <a:srgbClr val="002060"/>
                </a:solidFill>
              </a:rPr>
              <a:t> </a:t>
            </a:r>
            <a:r>
              <a:rPr lang="en-US" sz="4400" b="1" i="1" dirty="0" err="1" smtClean="0">
                <a:solidFill>
                  <a:srgbClr val="002060"/>
                </a:solidFill>
              </a:rPr>
              <a:t>ফসল</a:t>
            </a:r>
            <a:endParaRPr lang="en-US" sz="4400" b="1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2731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90800" y="283029"/>
            <a:ext cx="3200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err="1" smtClean="0">
                <a:solidFill>
                  <a:schemeClr val="bg1"/>
                </a:solidFill>
              </a:rPr>
              <a:t>শিখন</a:t>
            </a:r>
            <a:r>
              <a:rPr lang="en-US" sz="4400" b="1" dirty="0" smtClean="0">
                <a:solidFill>
                  <a:schemeClr val="bg1"/>
                </a:solidFill>
              </a:rPr>
              <a:t> </a:t>
            </a:r>
            <a:r>
              <a:rPr lang="en-US" sz="4400" b="1" dirty="0" err="1" smtClean="0">
                <a:solidFill>
                  <a:schemeClr val="bg1"/>
                </a:solidFill>
              </a:rPr>
              <a:t>ফল</a:t>
            </a:r>
            <a:endParaRPr lang="en-US" sz="4400" b="1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992086" y="1436911"/>
            <a:ext cx="6553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solidFill>
                  <a:schemeClr val="bg1"/>
                </a:solidFill>
              </a:rPr>
              <a:t>রবি</a:t>
            </a:r>
            <a:r>
              <a:rPr lang="en-US" sz="3200" dirty="0" smtClean="0">
                <a:solidFill>
                  <a:schemeClr val="bg1"/>
                </a:solidFill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</a:rPr>
              <a:t>মৌসুমের</a:t>
            </a:r>
            <a:r>
              <a:rPr lang="en-US" sz="3200" dirty="0" smtClean="0">
                <a:solidFill>
                  <a:schemeClr val="bg1"/>
                </a:solidFill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</a:rPr>
              <a:t>ফসল</a:t>
            </a:r>
            <a:r>
              <a:rPr lang="en-US" sz="3200" dirty="0" smtClean="0">
                <a:solidFill>
                  <a:schemeClr val="bg1"/>
                </a:solidFill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</a:rPr>
              <a:t>কী</a:t>
            </a:r>
            <a:r>
              <a:rPr lang="en-US" sz="3200" dirty="0" smtClean="0">
                <a:solidFill>
                  <a:schemeClr val="bg1"/>
                </a:solidFill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</a:rPr>
              <a:t>তা</a:t>
            </a:r>
            <a:r>
              <a:rPr lang="en-US" sz="3200" dirty="0" smtClean="0">
                <a:solidFill>
                  <a:schemeClr val="bg1"/>
                </a:solidFill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</a:rPr>
              <a:t>বলতে</a:t>
            </a:r>
            <a:r>
              <a:rPr lang="en-US" sz="3200" dirty="0" smtClean="0">
                <a:solidFill>
                  <a:schemeClr val="bg1"/>
                </a:solidFill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</a:rPr>
              <a:t>পারবে</a:t>
            </a:r>
            <a:r>
              <a:rPr lang="en-US" sz="3200" dirty="0" smtClean="0">
                <a:solidFill>
                  <a:schemeClr val="bg1"/>
                </a:solidFill>
              </a:rPr>
              <a:t>।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4" name="5-Point Star 3"/>
          <p:cNvSpPr/>
          <p:nvPr/>
        </p:nvSpPr>
        <p:spPr>
          <a:xfrm>
            <a:off x="1186542" y="1306859"/>
            <a:ext cx="533400" cy="685800"/>
          </a:xfrm>
          <a:prstGeom prst="star5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981200" y="2448580"/>
            <a:ext cx="6248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solidFill>
                  <a:schemeClr val="bg1"/>
                </a:solidFill>
              </a:rPr>
              <a:t>রবি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মৌসুমের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বৈশিষ্ট্য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ব্যখ্যা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করতে</a:t>
            </a:r>
            <a:r>
              <a:rPr lang="en-US" sz="2800" dirty="0" smtClean="0">
                <a:solidFill>
                  <a:schemeClr val="bg1"/>
                </a:solidFill>
              </a:rPr>
              <a:t>  </a:t>
            </a:r>
            <a:r>
              <a:rPr lang="en-US" sz="2800" dirty="0" err="1" smtClean="0">
                <a:solidFill>
                  <a:schemeClr val="bg1"/>
                </a:solidFill>
              </a:rPr>
              <a:t>পারবে</a:t>
            </a:r>
            <a:r>
              <a:rPr lang="en-US" sz="2800" dirty="0" smtClean="0">
                <a:solidFill>
                  <a:schemeClr val="bg1"/>
                </a:solidFill>
              </a:rPr>
              <a:t>।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6" name="5-Point Star 5"/>
          <p:cNvSpPr/>
          <p:nvPr/>
        </p:nvSpPr>
        <p:spPr>
          <a:xfrm>
            <a:off x="1166586" y="2378528"/>
            <a:ext cx="609600" cy="622300"/>
          </a:xfrm>
          <a:prstGeom prst="star5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2017486" y="3302000"/>
            <a:ext cx="6096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solidFill>
                  <a:schemeClr val="bg1"/>
                </a:solidFill>
              </a:rPr>
              <a:t>রবি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মৌসুমের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ফসল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গুলো্র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একটি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তালিকা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তৈরি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করতে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পারবে</a:t>
            </a:r>
            <a:r>
              <a:rPr lang="en-US" sz="2800" dirty="0" smtClean="0">
                <a:solidFill>
                  <a:schemeClr val="bg1"/>
                </a:solidFill>
              </a:rPr>
              <a:t>।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8" name="5-Point Star 7"/>
          <p:cNvSpPr/>
          <p:nvPr/>
        </p:nvSpPr>
        <p:spPr>
          <a:xfrm>
            <a:off x="1190172" y="3392715"/>
            <a:ext cx="609600" cy="598507"/>
          </a:xfrm>
          <a:prstGeom prst="star5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9373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 animBg="1"/>
      <p:bldP spid="5" grpId="0"/>
      <p:bldP spid="6" grpId="0" animBg="1"/>
      <p:bldP spid="7" grpId="0"/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87" y="166257"/>
            <a:ext cx="1984013" cy="20574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200" y="204356"/>
            <a:ext cx="2019300" cy="201930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204357"/>
            <a:ext cx="1751733" cy="20193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7025" y="166257"/>
            <a:ext cx="2238375" cy="20574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911" y="3237634"/>
            <a:ext cx="2466975" cy="184785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73387" y="2415248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>
                <a:solidFill>
                  <a:schemeClr val="bg1"/>
                </a:solidFill>
              </a:rPr>
              <a:t>চারা</a:t>
            </a:r>
            <a:r>
              <a:rPr lang="en-US" b="1" dirty="0" smtClean="0">
                <a:solidFill>
                  <a:schemeClr val="bg1"/>
                </a:solidFill>
              </a:rPr>
              <a:t> </a:t>
            </a:r>
            <a:r>
              <a:rPr lang="en-US" b="1" dirty="0" err="1" smtClean="0">
                <a:solidFill>
                  <a:schemeClr val="bg1"/>
                </a:solidFill>
              </a:rPr>
              <a:t>রোপন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514600" y="2415248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>
                <a:solidFill>
                  <a:schemeClr val="bg1"/>
                </a:solidFill>
              </a:rPr>
              <a:t>ফুল</a:t>
            </a:r>
            <a:r>
              <a:rPr lang="en-US" b="1" dirty="0" smtClean="0">
                <a:solidFill>
                  <a:schemeClr val="bg1"/>
                </a:solidFill>
              </a:rPr>
              <a:t> </a:t>
            </a:r>
            <a:r>
              <a:rPr lang="en-US" b="1" dirty="0" err="1" smtClean="0">
                <a:solidFill>
                  <a:schemeClr val="bg1"/>
                </a:solidFill>
              </a:rPr>
              <a:t>আসা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876800" y="2415248"/>
            <a:ext cx="10810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>
                <a:solidFill>
                  <a:schemeClr val="bg1"/>
                </a:solidFill>
              </a:rPr>
              <a:t>ফল</a:t>
            </a:r>
            <a:r>
              <a:rPr lang="en-US" b="1" dirty="0" smtClean="0">
                <a:solidFill>
                  <a:schemeClr val="bg1"/>
                </a:solidFill>
              </a:rPr>
              <a:t> </a:t>
            </a:r>
            <a:r>
              <a:rPr lang="en-US" b="1" dirty="0" err="1" smtClean="0">
                <a:solidFill>
                  <a:schemeClr val="bg1"/>
                </a:solidFill>
              </a:rPr>
              <a:t>ধরা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086600" y="2599914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>
                <a:solidFill>
                  <a:schemeClr val="bg1"/>
                </a:solidFill>
              </a:rPr>
              <a:t>ফসল</a:t>
            </a:r>
            <a:r>
              <a:rPr lang="en-US" b="1" dirty="0" smtClean="0">
                <a:solidFill>
                  <a:schemeClr val="bg1"/>
                </a:solidFill>
              </a:rPr>
              <a:t> </a:t>
            </a:r>
            <a:r>
              <a:rPr lang="en-US" b="1" dirty="0" err="1" smtClean="0">
                <a:solidFill>
                  <a:schemeClr val="bg1"/>
                </a:solidFill>
              </a:rPr>
              <a:t>কাটা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381500" y="5181600"/>
            <a:ext cx="1714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>
                <a:solidFill>
                  <a:schemeClr val="bg1"/>
                </a:solidFill>
              </a:rPr>
              <a:t>বীজ</a:t>
            </a:r>
            <a:r>
              <a:rPr lang="en-US" b="1" dirty="0" smtClean="0">
                <a:solidFill>
                  <a:schemeClr val="bg1"/>
                </a:solidFill>
              </a:rPr>
              <a:t> </a:t>
            </a:r>
            <a:r>
              <a:rPr lang="en-US" b="1" dirty="0" err="1" smtClean="0">
                <a:solidFill>
                  <a:schemeClr val="bg1"/>
                </a:solidFill>
              </a:rPr>
              <a:t>সংগ্রহ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971800" y="5791200"/>
            <a:ext cx="5181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solidFill>
                  <a:schemeClr val="bg1"/>
                </a:solidFill>
              </a:rPr>
              <a:t>উপরোক্ত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ফসলের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জীবনকাল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আশ্বিন-ফাল্গুন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মাস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পর্যন্ত</a:t>
            </a:r>
            <a:r>
              <a:rPr lang="en-US" sz="2800" dirty="0" smtClean="0">
                <a:solidFill>
                  <a:schemeClr val="bg1"/>
                </a:solidFill>
              </a:rPr>
              <a:t>।</a:t>
            </a:r>
            <a:endParaRPr lang="en-U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0365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  <p:bldP spid="17" grpId="0"/>
      <p:bldP spid="1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600" b="1" dirty="0" err="1" smtClean="0">
                <a:solidFill>
                  <a:schemeClr val="bg1"/>
                </a:solidFill>
              </a:rPr>
              <a:t>শ্রেণীর</a:t>
            </a:r>
            <a:r>
              <a:rPr lang="en-US" sz="3600" b="1" dirty="0" smtClean="0">
                <a:solidFill>
                  <a:schemeClr val="bg1"/>
                </a:solidFill>
              </a:rPr>
              <a:t> </a:t>
            </a:r>
            <a:r>
              <a:rPr lang="en-US" sz="3600" b="1" dirty="0" err="1" smtClean="0">
                <a:solidFill>
                  <a:schemeClr val="bg1"/>
                </a:solidFill>
              </a:rPr>
              <a:t>কাজ</a:t>
            </a:r>
            <a:endParaRPr lang="en-US" sz="3600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1600200"/>
            <a:ext cx="7010400" cy="22859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err="1" smtClean="0">
                <a:solidFill>
                  <a:schemeClr val="bg1"/>
                </a:solidFill>
              </a:rPr>
              <a:t>উপরের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স্লাইডের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চিত্রগুলো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লক্ষ্য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করে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রবি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ফসলের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সংঙ্গা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খাতায়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লিখ</a:t>
            </a:r>
            <a:r>
              <a:rPr lang="en-US" sz="2800" dirty="0" smtClean="0">
                <a:solidFill>
                  <a:schemeClr val="bg1"/>
                </a:solidFill>
              </a:rPr>
              <a:t>।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4" name="5-Point Star 3"/>
          <p:cNvSpPr/>
          <p:nvPr/>
        </p:nvSpPr>
        <p:spPr>
          <a:xfrm>
            <a:off x="533394" y="1520364"/>
            <a:ext cx="609600" cy="685800"/>
          </a:xfrm>
          <a:prstGeom prst="star5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209800" y="2959387"/>
            <a:ext cx="3733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</a:rPr>
              <a:t>সময়ঃ০৫ </a:t>
            </a:r>
            <a:r>
              <a:rPr lang="en-US" sz="3200" dirty="0" err="1" smtClean="0">
                <a:solidFill>
                  <a:schemeClr val="bg1"/>
                </a:solidFill>
              </a:rPr>
              <a:t>মিনিট</a:t>
            </a:r>
            <a:r>
              <a:rPr lang="en-US" sz="3200" dirty="0" smtClean="0">
                <a:solidFill>
                  <a:schemeClr val="bg1"/>
                </a:solidFill>
              </a:rPr>
              <a:t>।</a:t>
            </a:r>
            <a:endParaRPr lang="en-US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7375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animBg="1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371" y="152400"/>
            <a:ext cx="3352800" cy="2667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553326"/>
            <a:ext cx="4343400" cy="275408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371" y="3505200"/>
            <a:ext cx="3352800" cy="275408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9600" y="152400"/>
            <a:ext cx="4343400" cy="2667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351971" y="2960561"/>
            <a:ext cx="3352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solidFill>
                  <a:schemeClr val="bg1"/>
                </a:solidFill>
              </a:rPr>
              <a:t>তাপ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কম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থাকে</a:t>
            </a:r>
            <a:r>
              <a:rPr lang="en-US" dirty="0" smtClean="0">
                <a:solidFill>
                  <a:schemeClr val="bg1"/>
                </a:solidFill>
              </a:rPr>
              <a:t>।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677229" y="2819400"/>
            <a:ext cx="3886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solidFill>
                  <a:schemeClr val="bg1"/>
                </a:solidFill>
              </a:rPr>
              <a:t>বৃষ্টিপাত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কম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থাকে</a:t>
            </a:r>
            <a:r>
              <a:rPr lang="en-US" sz="2800" dirty="0" smtClean="0">
                <a:solidFill>
                  <a:schemeClr val="bg1"/>
                </a:solidFill>
              </a:rPr>
              <a:t>।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020129" y="6385856"/>
            <a:ext cx="3657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solidFill>
                  <a:schemeClr val="bg1"/>
                </a:solidFill>
              </a:rPr>
              <a:t>ঝড়ের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আশঙ্কা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কম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থাকে</a:t>
            </a:r>
            <a:r>
              <a:rPr lang="en-US" sz="2800" dirty="0" smtClean="0">
                <a:solidFill>
                  <a:schemeClr val="bg1"/>
                </a:solidFill>
              </a:rPr>
              <a:t>।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28600" y="6385856"/>
            <a:ext cx="4191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solidFill>
                  <a:schemeClr val="bg1"/>
                </a:solidFill>
              </a:rPr>
              <a:t>দিনের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চেয়ে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রাত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বড়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হয়</a:t>
            </a:r>
            <a:r>
              <a:rPr lang="en-US" sz="2800" dirty="0" smtClean="0">
                <a:solidFill>
                  <a:schemeClr val="bg1"/>
                </a:solidFill>
              </a:rPr>
              <a:t>।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914400" y="3733800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914400" y="3733800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দিন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514600" y="3733800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রাত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1515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00"/>
                            </p:stCondLst>
                            <p:childTnLst>
                              <p:par>
                                <p:cTn id="5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1" grpId="0"/>
      <p:bldP spid="13" grpId="0"/>
      <p:bldP spid="3" grpId="0"/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203766"/>
            <a:ext cx="3762312" cy="376441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03766"/>
            <a:ext cx="4114800" cy="376441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4495800"/>
            <a:ext cx="3810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solidFill>
                  <a:schemeClr val="bg1"/>
                </a:solidFill>
              </a:rPr>
              <a:t>পানি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সেচের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প্রয়োজন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হয়</a:t>
            </a:r>
            <a:r>
              <a:rPr lang="en-US" sz="2800" dirty="0" smtClean="0">
                <a:solidFill>
                  <a:schemeClr val="bg1"/>
                </a:solidFill>
              </a:rPr>
              <a:t>।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025571" y="4492524"/>
            <a:ext cx="3962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solidFill>
                  <a:schemeClr val="bg1"/>
                </a:solidFill>
              </a:rPr>
              <a:t>বন্যার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আশঙ্কা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কম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থাকে</a:t>
            </a:r>
            <a:r>
              <a:rPr lang="en-US" sz="2800" dirty="0" smtClean="0">
                <a:solidFill>
                  <a:schemeClr val="bg1"/>
                </a:solidFill>
              </a:rPr>
              <a:t>।</a:t>
            </a:r>
            <a:endParaRPr lang="en-U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0976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862" y="171450"/>
            <a:ext cx="3233738" cy="410819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9600" y="171450"/>
            <a:ext cx="3992939" cy="410819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38200" y="4572000"/>
            <a:ext cx="1752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solidFill>
                  <a:schemeClr val="bg1"/>
                </a:solidFill>
              </a:rPr>
              <a:t>মুলা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82569" y="4572000"/>
            <a:ext cx="2667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solidFill>
                  <a:schemeClr val="bg1"/>
                </a:solidFill>
              </a:rPr>
              <a:t>টমেটো</a:t>
            </a:r>
            <a:endParaRPr lang="en-US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8327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457200"/>
            <a:ext cx="3321294" cy="345077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475341"/>
            <a:ext cx="3268460" cy="343262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14400" y="4191000"/>
            <a:ext cx="2667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solidFill>
                  <a:schemeClr val="bg1"/>
                </a:solidFill>
              </a:rPr>
              <a:t>বাঁধাকপি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953000" y="4233015"/>
            <a:ext cx="3505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solidFill>
                  <a:schemeClr val="bg1"/>
                </a:solidFill>
              </a:rPr>
              <a:t>ফুলকপি</a:t>
            </a:r>
            <a:endParaRPr lang="en-US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3355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1295400"/>
            <a:ext cx="4138507" cy="39624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5799" y="1295400"/>
            <a:ext cx="4402667" cy="39624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981200" y="5663625"/>
            <a:ext cx="76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 smtClean="0">
                <a:solidFill>
                  <a:schemeClr val="bg1"/>
                </a:solidFill>
              </a:rPr>
              <a:t>গম</a:t>
            </a:r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477000" y="5801380"/>
            <a:ext cx="91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 smtClean="0">
                <a:solidFill>
                  <a:schemeClr val="bg1"/>
                </a:solidFill>
              </a:rPr>
              <a:t>আলু</a:t>
            </a:r>
            <a:endParaRPr lang="en-US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5412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Wave 1"/>
          <p:cNvSpPr/>
          <p:nvPr/>
        </p:nvSpPr>
        <p:spPr>
          <a:xfrm>
            <a:off x="2819400" y="600529"/>
            <a:ext cx="3352800" cy="1609271"/>
          </a:xfrm>
          <a:prstGeom prst="wav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err="1">
                <a:solidFill>
                  <a:schemeClr val="bg1"/>
                </a:solidFill>
              </a:rPr>
              <a:t>শ্রেণী</a:t>
            </a:r>
            <a:r>
              <a:rPr lang="en-US" sz="3600" b="1" dirty="0">
                <a:solidFill>
                  <a:schemeClr val="bg1"/>
                </a:solidFill>
              </a:rPr>
              <a:t> </a:t>
            </a:r>
            <a:r>
              <a:rPr lang="en-US" sz="3600" b="1" dirty="0" err="1">
                <a:solidFill>
                  <a:schemeClr val="bg1"/>
                </a:solidFill>
              </a:rPr>
              <a:t>মূলায়ন</a:t>
            </a:r>
            <a:endParaRPr lang="en-US" sz="3600" b="1" dirty="0">
              <a:solidFill>
                <a:schemeClr val="bg1"/>
              </a:solidFill>
            </a:endParaRPr>
          </a:p>
          <a:p>
            <a:pPr algn="ctr"/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4" name="5-Point Star 3"/>
          <p:cNvSpPr/>
          <p:nvPr/>
        </p:nvSpPr>
        <p:spPr>
          <a:xfrm>
            <a:off x="377368" y="3474044"/>
            <a:ext cx="921657" cy="556882"/>
          </a:xfrm>
          <a:prstGeom prst="star5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455057" y="3383332"/>
            <a:ext cx="723174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2800" dirty="0" err="1">
                <a:solidFill>
                  <a:schemeClr val="bg1"/>
                </a:solidFill>
              </a:rPr>
              <a:t>উপরের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ফসল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গুলো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ছাড়া</a:t>
            </a:r>
            <a:r>
              <a:rPr lang="en-US" sz="2800" dirty="0">
                <a:solidFill>
                  <a:schemeClr val="bg1"/>
                </a:solidFill>
              </a:rPr>
              <a:t> ঐ </a:t>
            </a:r>
            <a:r>
              <a:rPr lang="en-US" sz="2800" dirty="0" err="1">
                <a:solidFill>
                  <a:schemeClr val="bg1"/>
                </a:solidFill>
              </a:rPr>
              <a:t>সময়ের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আরো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অনেক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ফসল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জন্মে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সেগুলোর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একটি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তালিকা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তৈরি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কর</a:t>
            </a:r>
            <a:r>
              <a:rPr lang="en-US" sz="2800" dirty="0">
                <a:solidFill>
                  <a:schemeClr val="bg1"/>
                </a:solidFill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1241162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371600"/>
          </a:xfrm>
        </p:spPr>
        <p:txBody>
          <a:bodyPr/>
          <a:lstStyle/>
          <a:p>
            <a:pPr algn="ctr"/>
            <a:r>
              <a:rPr lang="en-US" sz="4400" b="1" dirty="0" err="1" smtClean="0">
                <a:solidFill>
                  <a:schemeClr val="bg1"/>
                </a:solidFill>
              </a:rPr>
              <a:t>বাড়ির</a:t>
            </a:r>
            <a:r>
              <a:rPr lang="en-US" sz="4400" b="1" dirty="0" smtClean="0">
                <a:solidFill>
                  <a:schemeClr val="bg1"/>
                </a:solidFill>
              </a:rPr>
              <a:t> </a:t>
            </a:r>
            <a:r>
              <a:rPr lang="en-US" sz="4400" b="1" dirty="0" err="1" smtClean="0">
                <a:solidFill>
                  <a:schemeClr val="bg1"/>
                </a:solidFill>
              </a:rPr>
              <a:t>কাজ</a:t>
            </a:r>
            <a:endParaRPr lang="en-US" sz="4400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85371" y="2895600"/>
            <a:ext cx="8291286" cy="357984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err="1" smtClean="0">
                <a:solidFill>
                  <a:schemeClr val="bg1"/>
                </a:solidFill>
              </a:rPr>
              <a:t>কী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কী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পদ্ধতি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অবলম্বন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করলে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রবি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মৌসুমের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ফসল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সমূহ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সুস্থ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ভাবে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চাষ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করা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যাবে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তোমাদের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যুক্তি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সাপেক্ষে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লিখে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আনবে</a:t>
            </a:r>
            <a:r>
              <a:rPr lang="en-US" sz="2800" dirty="0" smtClean="0">
                <a:solidFill>
                  <a:schemeClr val="bg1"/>
                </a:solidFill>
              </a:rPr>
              <a:t>।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4" name="5-Point Star 3"/>
          <p:cNvSpPr/>
          <p:nvPr/>
        </p:nvSpPr>
        <p:spPr>
          <a:xfrm>
            <a:off x="111576" y="2667000"/>
            <a:ext cx="742043" cy="762000"/>
          </a:xfrm>
          <a:prstGeom prst="star5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Down Ribbon 8"/>
          <p:cNvSpPr/>
          <p:nvPr/>
        </p:nvSpPr>
        <p:spPr>
          <a:xfrm>
            <a:off x="482598" y="188686"/>
            <a:ext cx="8204202" cy="1905000"/>
          </a:xfrm>
          <a:prstGeom prst="ribbon">
            <a:avLst/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6636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09600" y="1828800"/>
            <a:ext cx="7848600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en-US" sz="9600" b="1" i="1" cap="all" dirty="0" err="1" smtClean="0">
                <a:ln/>
                <a:solidFill>
                  <a:schemeClr val="bg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ধন্যবাদ</a:t>
            </a:r>
            <a:endParaRPr lang="en-US" sz="9600" b="1" i="1" cap="all" spc="0" dirty="0">
              <a:ln/>
              <a:solidFill>
                <a:schemeClr val="bg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35977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641</TotalTime>
  <Words>176</Words>
  <Application>Microsoft Office PowerPoint</Application>
  <PresentationFormat>On-screen Show (4:3)</PresentationFormat>
  <Paragraphs>46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শ্রেণীর কাজ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বাড়ির কাজ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Sumi Akter</dc:creator>
  <cp:lastModifiedBy>ismail - [2010]</cp:lastModifiedBy>
  <cp:revision>71</cp:revision>
  <dcterms:created xsi:type="dcterms:W3CDTF">2006-08-16T00:00:00Z</dcterms:created>
  <dcterms:modified xsi:type="dcterms:W3CDTF">2014-01-23T14:19:46Z</dcterms:modified>
</cp:coreProperties>
</file>